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66E7E1-2892-48AB-B32B-572D813031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18A113-81F8-4B9F-A4BE-96B02C26F6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7772400" cy="1467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Diabetes Mellitus Disease Process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400800" cy="403244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687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58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patient mentioned being depressed a few years back. </a:t>
            </a:r>
          </a:p>
          <a:p>
            <a:r>
              <a:rPr lang="en-US" dirty="0"/>
              <a:t>She had a poor metabolic and glycemic control.</a:t>
            </a:r>
          </a:p>
          <a:p>
            <a:r>
              <a:rPr lang="en-US" dirty="0"/>
              <a:t>She learned new ways of managing stress, and stopped pitying herself.</a:t>
            </a:r>
          </a:p>
          <a:p>
            <a:r>
              <a:rPr lang="en-US" dirty="0"/>
              <a:t>Peer groups have helped her adapt to her new lifestyle.</a:t>
            </a:r>
          </a:p>
          <a:p>
            <a:r>
              <a:rPr lang="en-US" dirty="0"/>
              <a:t>She has also joined exercise groups and walks every day to stay fit. </a:t>
            </a:r>
          </a:p>
          <a:p>
            <a:r>
              <a:rPr lang="en-US" dirty="0"/>
              <a:t>Although the resource centers are far, she has a son who takes her for peer meetings over the weekend.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interview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5229"/>
            <a:ext cx="4038600" cy="25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29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Although the patient has been living with Diabetes mellitus for a while now, changes in treatment keep on happening. </a:t>
            </a:r>
            <a:endParaRPr lang="en-US" dirty="0"/>
          </a:p>
          <a:p>
            <a:r>
              <a:rPr lang="en-US" dirty="0" smtClean="0"/>
              <a:t>She had kept in tough with resource centers and she is maintaining a healthy lifestyle. </a:t>
            </a:r>
          </a:p>
          <a:p>
            <a:r>
              <a:rPr lang="en-US" dirty="0" smtClean="0"/>
              <a:t>Peer groups have helped her keep a positive mindset.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54" y="1481138"/>
            <a:ext cx="390169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1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Hill-Briggs, F., Adler, N. E., Berkowitz, S. A., Chin, M. H., Gary-Webb, T. L., </a:t>
            </a:r>
            <a:r>
              <a:rPr lang="en-US" dirty="0" err="1"/>
              <a:t>Navas-Acien</a:t>
            </a:r>
            <a:r>
              <a:rPr lang="en-US" dirty="0"/>
              <a:t>, A., ... &amp; </a:t>
            </a:r>
            <a:r>
              <a:rPr lang="en-US" dirty="0" err="1"/>
              <a:t>Haire-Joshu</a:t>
            </a:r>
            <a:r>
              <a:rPr lang="en-US" dirty="0"/>
              <a:t>, D. (2021). Social determinants of health and diabetes: a scientific review. </a:t>
            </a:r>
            <a:r>
              <a:rPr lang="en-US" i="1" dirty="0"/>
              <a:t>Diabetes Care</a:t>
            </a:r>
            <a:r>
              <a:rPr lang="en-US" dirty="0"/>
              <a:t>, </a:t>
            </a:r>
            <a:r>
              <a:rPr lang="en-US" i="1" dirty="0"/>
              <a:t>44</a:t>
            </a:r>
            <a:r>
              <a:rPr lang="en-US" dirty="0"/>
              <a:t>(1), 258-279</a:t>
            </a:r>
            <a:r>
              <a:rPr lang="en-US" dirty="0" smtClean="0"/>
              <a:t>.</a:t>
            </a:r>
          </a:p>
          <a:p>
            <a:r>
              <a:rPr lang="en-US" dirty="0" err="1"/>
              <a:t>Saulsberry</a:t>
            </a:r>
            <a:r>
              <a:rPr lang="en-US" dirty="0"/>
              <a:t>, L., &amp; Peek, M. (2019). Financing diabetes care in the US health system: payment innovations for addressing the medical and social determinants of health. </a:t>
            </a:r>
            <a:r>
              <a:rPr lang="en-US" i="1" dirty="0"/>
              <a:t>Current diabetes reports</a:t>
            </a:r>
            <a:r>
              <a:rPr lang="en-US" dirty="0"/>
              <a:t>, </a:t>
            </a:r>
            <a:r>
              <a:rPr lang="en-US" i="1" dirty="0"/>
              <a:t>19</a:t>
            </a:r>
            <a:r>
              <a:rPr lang="en-US" dirty="0"/>
              <a:t>(11), 1-8.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7919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9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patient is </a:t>
            </a:r>
            <a:r>
              <a:rPr lang="en-US" dirty="0"/>
              <a:t>a sixty one year old African American female living in </a:t>
            </a:r>
            <a:r>
              <a:rPr lang="en-US" dirty="0" smtClean="0"/>
              <a:t>Louisiana. </a:t>
            </a:r>
            <a:endParaRPr lang="en-US" dirty="0"/>
          </a:p>
          <a:p>
            <a:r>
              <a:rPr lang="en-US" dirty="0"/>
              <a:t>She is suffering from diabetes mellitus.</a:t>
            </a:r>
          </a:p>
          <a:p>
            <a:r>
              <a:rPr lang="en-US" dirty="0"/>
              <a:t>Had if from 2010, ten years now.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Mellitus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0422"/>
            <a:ext cx="4038600" cy="234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58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complications she has had are neuropathy, eye damage and slow healing. </a:t>
            </a:r>
          </a:p>
          <a:p>
            <a:r>
              <a:rPr lang="en-US" dirty="0" smtClean="0"/>
              <a:t>She had an amputation in 2010, shortly after diagnosis, to control infection.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3308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4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Internal </a:t>
            </a:r>
            <a:r>
              <a:rPr lang="en-US" dirty="0" smtClean="0"/>
              <a:t>Medicine Clinic is a known community resource for diabetes patients.</a:t>
            </a:r>
            <a:endParaRPr lang="en-US" dirty="0"/>
          </a:p>
          <a:p>
            <a:r>
              <a:rPr lang="en-US" dirty="0"/>
              <a:t>They provide peer support for people living with diabetes.</a:t>
            </a:r>
          </a:p>
          <a:p>
            <a:r>
              <a:rPr lang="en-US" dirty="0"/>
              <a:t>An office is open every first Tuesday of the month. </a:t>
            </a:r>
          </a:p>
          <a:p>
            <a:r>
              <a:rPr lang="en-US" dirty="0"/>
              <a:t>The </a:t>
            </a:r>
            <a:r>
              <a:rPr lang="en-US" dirty="0" smtClean="0"/>
              <a:t>center </a:t>
            </a:r>
            <a:r>
              <a:rPr lang="en-US" dirty="0"/>
              <a:t>offer comprehensive diabetes education, blood sugar screening, nutritional counseling and lifestyle management.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resources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7" y="1481138"/>
            <a:ext cx="38416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8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Diabetes </a:t>
            </a:r>
            <a:r>
              <a:rPr lang="en-US" dirty="0"/>
              <a:t>E</a:t>
            </a:r>
            <a:r>
              <a:rPr lang="en-US" dirty="0" smtClean="0"/>
              <a:t>ducation Center in Lake Charles empowers </a:t>
            </a:r>
            <a:r>
              <a:rPr lang="en-US" dirty="0"/>
              <a:t>patients through self-management.</a:t>
            </a:r>
          </a:p>
          <a:p>
            <a:r>
              <a:rPr lang="en-US" dirty="0"/>
              <a:t>They can guide patients to adopt a meal plan that avoids raising sugar levels.</a:t>
            </a:r>
          </a:p>
          <a:p>
            <a:r>
              <a:rPr lang="en-US" dirty="0"/>
              <a:t>They have a certified diabetes educator, nurse educator and registered dietician. </a:t>
            </a:r>
          </a:p>
          <a:p>
            <a:r>
              <a:rPr lang="en-US" dirty="0"/>
              <a:t>The services are accessible, but the patient will travel for 30 minutes to get to Lake Charles.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resources cont. … </a:t>
            </a:r>
            <a:endParaRPr lang="en-US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29805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1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third community resource center is Lake Charles Memorial Health System. </a:t>
            </a:r>
          </a:p>
          <a:p>
            <a:r>
              <a:rPr lang="en-US" dirty="0"/>
              <a:t>The center offers comprehensive diabetes education, blood sugar screening and lifestyle management.</a:t>
            </a:r>
          </a:p>
          <a:p>
            <a:r>
              <a:rPr lang="en-US" dirty="0"/>
              <a:t>The services are available on inpatient and outpatient basis. </a:t>
            </a:r>
          </a:p>
          <a:p>
            <a:r>
              <a:rPr lang="en-US" dirty="0"/>
              <a:t>The patient would need a mandatory mask because of </a:t>
            </a:r>
            <a:r>
              <a:rPr lang="en-US" dirty="0" err="1"/>
              <a:t>covid</a:t>
            </a:r>
            <a:r>
              <a:rPr lang="en-US" dirty="0"/>
              <a:t> 19. </a:t>
            </a:r>
          </a:p>
          <a:p>
            <a:r>
              <a:rPr lang="en-US" dirty="0"/>
              <a:t>The centers are open from 8:00 am to 5:00 pm.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resources cont.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7253"/>
            <a:ext cx="4038600" cy="227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56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patient would learn new ways of monitoring her sugar level.</a:t>
            </a:r>
          </a:p>
          <a:p>
            <a:r>
              <a:rPr lang="en-US" dirty="0"/>
              <a:t>The centers emphasize on exercise and proper diet, which would help monitor sugar </a:t>
            </a:r>
            <a:r>
              <a:rPr lang="en-US" dirty="0" smtClean="0"/>
              <a:t>levels (</a:t>
            </a:r>
            <a:r>
              <a:rPr lang="en-US" dirty="0" err="1" smtClean="0"/>
              <a:t>Saulsberry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Peek, </a:t>
            </a:r>
            <a:r>
              <a:rPr lang="en-US" dirty="0" smtClean="0"/>
              <a:t>2019).  </a:t>
            </a:r>
            <a:endParaRPr lang="en-US" dirty="0"/>
          </a:p>
          <a:p>
            <a:r>
              <a:rPr lang="en-US" dirty="0"/>
              <a:t>Peer support groups can keep the patient motivated when she feels depressed.</a:t>
            </a:r>
          </a:p>
          <a:p>
            <a:r>
              <a:rPr lang="en-US" dirty="0"/>
              <a:t>The centers can draft exercise schedules </a:t>
            </a:r>
            <a:r>
              <a:rPr lang="en-US" dirty="0" smtClean="0"/>
              <a:t>for patients depending </a:t>
            </a:r>
            <a:r>
              <a:rPr lang="en-US" dirty="0"/>
              <a:t>on </a:t>
            </a:r>
            <a:r>
              <a:rPr lang="en-US" dirty="0" smtClean="0"/>
              <a:t>their weight (Hill-Briggs et al., 2021). </a:t>
            </a:r>
            <a:endParaRPr lang="en-US" dirty="0"/>
          </a:p>
          <a:p>
            <a:r>
              <a:rPr lang="en-US" dirty="0"/>
              <a:t>Centers help patients to adjust their treatment plans as needed.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diabetes education centers to the patient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84101"/>
            <a:ext cx="4038600" cy="312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04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She learned how to take smaller potions at regular intervals.</a:t>
            </a:r>
          </a:p>
          <a:p>
            <a:r>
              <a:rPr lang="en-US" dirty="0" smtClean="0"/>
              <a:t>She started exercising more.</a:t>
            </a:r>
          </a:p>
          <a:p>
            <a:r>
              <a:rPr lang="en-US" dirty="0" smtClean="0"/>
              <a:t>She met local peers suffering from diabetes.</a:t>
            </a:r>
          </a:p>
          <a:p>
            <a:r>
              <a:rPr lang="en-US" dirty="0" smtClean="0"/>
              <a:t>She got a new diet plan that incorporates all she needs to manage the disease.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patient was helped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2" y="1481138"/>
            <a:ext cx="320055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84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patient talked about her history with diabetes and how treatment options have changed over the years.</a:t>
            </a:r>
          </a:p>
          <a:p>
            <a:r>
              <a:rPr lang="en-US" dirty="0" smtClean="0"/>
              <a:t>Initially, she could not take some foods.</a:t>
            </a:r>
          </a:p>
          <a:p>
            <a:r>
              <a:rPr lang="en-US" dirty="0" smtClean="0"/>
              <a:t>Over time, she got a new diet plan that helps her control her sugar levels. </a:t>
            </a:r>
          </a:p>
          <a:p>
            <a:r>
              <a:rPr lang="en-US" dirty="0" smtClean="0"/>
              <a:t>Although she takes insulin medication, she also takes every food but in controlled amounts.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interview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6695"/>
            <a:ext cx="4038600" cy="26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66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1556</TotalTime>
  <Words>619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Diabetes Mellitus Disease Process </vt:lpstr>
      <vt:lpstr>Diabetes Mellitus </vt:lpstr>
      <vt:lpstr>Complications </vt:lpstr>
      <vt:lpstr>Community resources </vt:lpstr>
      <vt:lpstr>Community resources cont. … </vt:lpstr>
      <vt:lpstr>Community resources cont. </vt:lpstr>
      <vt:lpstr>Importance of diabetes education centers to the patient</vt:lpstr>
      <vt:lpstr>How the patient was helped</vt:lpstr>
      <vt:lpstr>The interview </vt:lpstr>
      <vt:lpstr>The interview </vt:lpstr>
      <vt:lpstr>Conclusion </vt:lpstr>
      <vt:lpstr>Reference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Disease Process</dc:title>
  <dc:creator>Angie</dc:creator>
  <cp:lastModifiedBy>Angie</cp:lastModifiedBy>
  <cp:revision>11</cp:revision>
  <dcterms:created xsi:type="dcterms:W3CDTF">2021-02-25T22:16:16Z</dcterms:created>
  <dcterms:modified xsi:type="dcterms:W3CDTF">2021-02-27T00:12:47Z</dcterms:modified>
</cp:coreProperties>
</file>